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404" autoAdjust="0"/>
    <p:restoredTop sz="94662" autoAdjust="0"/>
  </p:normalViewPr>
  <p:slideViewPr>
    <p:cSldViewPr>
      <p:cViewPr>
        <p:scale>
          <a:sx n="80" d="100"/>
          <a:sy n="80" d="100"/>
        </p:scale>
        <p:origin x="-1002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84D300-1B7B-499C-BB3B-367DA61F255B}" type="datetimeFigureOut">
              <a:rPr lang="ru-RU" smtClean="0"/>
              <a:t>24.06.2022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1351F1D-3E3B-4448-A9FE-575E6F268891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106229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Шива</a:t>
            </a:r>
            <a:r>
              <a:rPr lang="ru-RU" baseline="0" dirty="0" smtClean="0"/>
              <a:t> Самхита ( 15-17 век н. эры) – первоисточник йоги с комментариями Вадима </a:t>
            </a:r>
            <a:r>
              <a:rPr lang="ru-RU" baseline="0" dirty="0" err="1" smtClean="0"/>
              <a:t>Опенйоги</a:t>
            </a:r>
            <a:r>
              <a:rPr lang="ru-RU" baseline="0" dirty="0" smtClean="0"/>
              <a:t>.</a:t>
            </a:r>
          </a:p>
          <a:p>
            <a:r>
              <a:rPr lang="ru-RU" baseline="0" dirty="0" smtClean="0"/>
              <a:t> </a:t>
            </a:r>
          </a:p>
          <a:p>
            <a:endParaRPr lang="ru-RU" baseline="0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351F1D-3E3B-4448-A9FE-575E6F268891}" type="slidenum">
              <a:rPr lang="ru-RU" smtClean="0"/>
              <a:t>1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431213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24.06.2022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24.06.2022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24.06.2022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24.06.2022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24.06.2022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24.06.2022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24.06.2022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24.06.2022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24.06.2022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24.06.2022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24.06.2022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24.06.2022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476673"/>
            <a:ext cx="7772400" cy="1944215"/>
          </a:xfrm>
        </p:spPr>
        <p:txBody>
          <a:bodyPr/>
          <a:lstStyle/>
          <a:p>
            <a:r>
              <a:rPr lang="ru-RU" dirty="0" smtClean="0"/>
              <a:t>Шива </a:t>
            </a:r>
            <a:r>
              <a:rPr lang="ru-RU" dirty="0" err="1" smtClean="0"/>
              <a:t>Самхита</a:t>
            </a:r>
            <a:r>
              <a:rPr lang="ru-RU" dirty="0" smtClean="0"/>
              <a:t> 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276872"/>
            <a:ext cx="6400800" cy="3361928"/>
          </a:xfrm>
        </p:spPr>
        <p:txBody>
          <a:bodyPr/>
          <a:lstStyle/>
          <a:p>
            <a:r>
              <a:rPr lang="ru-RU" dirty="0" smtClean="0"/>
              <a:t>Первоисточники йоги, 15-17 век нашей эры.</a:t>
            </a:r>
          </a:p>
          <a:p>
            <a:r>
              <a:rPr lang="ru-RU" dirty="0" smtClean="0"/>
              <a:t>Комментарии Вадима </a:t>
            </a:r>
            <a:r>
              <a:rPr lang="ru-RU" dirty="0" err="1" smtClean="0"/>
              <a:t>Опенйога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937769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94122"/>
          </a:xfrm>
        </p:spPr>
        <p:txBody>
          <a:bodyPr>
            <a:noAutofit/>
          </a:bodyPr>
          <a:lstStyle/>
          <a:p>
            <a:r>
              <a:rPr lang="ru-RU" sz="3200" b="1" dirty="0"/>
              <a:t>Глава 1. Единственное существование.</a:t>
            </a:r>
            <a:br>
              <a:rPr lang="ru-RU" sz="3200" b="1" dirty="0"/>
            </a:br>
            <a:r>
              <a:rPr lang="ru-RU" sz="3200" dirty="0"/>
              <a:t>                   Афоризмы </a:t>
            </a:r>
            <a:r>
              <a:rPr lang="ru-RU" sz="3200" dirty="0" smtClean="0"/>
              <a:t>1.1-1.96</a:t>
            </a: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196752"/>
            <a:ext cx="8229600" cy="4525963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ru-RU" sz="2000" dirty="0" smtClean="0"/>
          </a:p>
          <a:p>
            <a:pPr marL="0" indent="0">
              <a:buNone/>
            </a:pPr>
            <a:r>
              <a:rPr lang="ru-RU" sz="2000" dirty="0" smtClean="0"/>
              <a:t>1.1 ЗНАНИЕ ВЕЧНО, ОНО НЕ ИМЕЕТ НИ НАЧАЛА, НИ КОНЦА, И НА САМОМ ДЕЛЕ НИЧЕГО ДРУГОГО И НЕ СУЩЕСТВУЕТ.</a:t>
            </a:r>
          </a:p>
          <a:p>
            <a:pPr marL="0" indent="0">
              <a:buNone/>
            </a:pPr>
            <a:r>
              <a:rPr lang="ru-RU" sz="2000" dirty="0" smtClean="0"/>
              <a:t>Различия, которые  мы видим в мире- следствие обусловленности чувств. Когда эта обусловленность прекращается, тогда это знание (</a:t>
            </a:r>
            <a:r>
              <a:rPr lang="ru-RU" sz="2000" dirty="0" err="1"/>
              <a:t>Д</a:t>
            </a:r>
            <a:r>
              <a:rPr lang="ru-RU" sz="2000" dirty="0" err="1" smtClean="0"/>
              <a:t>жнана</a:t>
            </a:r>
            <a:r>
              <a:rPr lang="ru-RU" sz="2000" dirty="0" smtClean="0"/>
              <a:t>)- одно-единственное , и ничего другого не остается.</a:t>
            </a:r>
          </a:p>
          <a:p>
            <a:pPr marL="0" indent="0">
              <a:buNone/>
            </a:pPr>
            <a:r>
              <a:rPr lang="ru-RU" sz="2000" dirty="0"/>
              <a:t>	</a:t>
            </a:r>
            <a:endParaRPr lang="ru-RU" sz="2000" dirty="0" smtClean="0"/>
          </a:p>
          <a:p>
            <a:pPr marL="0" indent="0">
              <a:buNone/>
            </a:pPr>
            <a:r>
              <a:rPr lang="ru-RU" sz="2000" b="1" dirty="0" smtClean="0"/>
              <a:t>Расхождение мнений     </a:t>
            </a:r>
            <a:r>
              <a:rPr lang="ru-RU" sz="2000" dirty="0" smtClean="0"/>
              <a:t>(1.4-1.16)</a:t>
            </a:r>
          </a:p>
          <a:p>
            <a:r>
              <a:rPr lang="ru-RU" sz="2000" dirty="0" smtClean="0"/>
              <a:t> </a:t>
            </a:r>
            <a:r>
              <a:rPr lang="ru-RU" sz="2000" b="1" dirty="0"/>
              <a:t>1.15. "Эти и многие другие мудрецы с бесконечно различными именами объявлены в </a:t>
            </a:r>
            <a:r>
              <a:rPr lang="ru-RU" sz="2000" b="1" dirty="0" err="1"/>
              <a:t>Шастрах</a:t>
            </a:r>
            <a:r>
              <a:rPr lang="ru-RU" sz="2000" b="1" dirty="0"/>
              <a:t> ведущими человеческий ум к заблуждению."</a:t>
            </a:r>
            <a:br>
              <a:rPr lang="ru-RU" sz="2000" b="1" dirty="0"/>
            </a:br>
            <a:r>
              <a:rPr lang="ru-RU" sz="2000" b="1" dirty="0" smtClean="0"/>
              <a:t>1.16</a:t>
            </a:r>
            <a:r>
              <a:rPr lang="ru-RU" sz="2000" b="1" dirty="0"/>
              <a:t>. "Невозможно описать здесь их учения, полные склок и самодовольства, - так люди скитаются по этому миру, будучи далеко от пути освобождения."</a:t>
            </a:r>
            <a:endParaRPr lang="ru-RU" sz="2000" dirty="0"/>
          </a:p>
          <a:p>
            <a:pPr marL="0" indent="0">
              <a:buNone/>
            </a:pPr>
            <a:endParaRPr lang="ru-RU" sz="2000" dirty="0" smtClean="0"/>
          </a:p>
          <a:p>
            <a:pPr marL="0" indent="0">
              <a:buNone/>
            </a:pPr>
            <a:endParaRPr lang="ru-RU" sz="1400" b="1" dirty="0" smtClean="0"/>
          </a:p>
          <a:p>
            <a:pPr marL="0" indent="0">
              <a:buNone/>
            </a:pPr>
            <a:endParaRPr lang="ru-RU" sz="1400" dirty="0"/>
          </a:p>
          <a:p>
            <a:pPr marL="0" indent="0">
              <a:buNone/>
            </a:pPr>
            <a:endParaRPr lang="ru-RU" sz="1400" dirty="0" smtClean="0"/>
          </a:p>
          <a:p>
            <a:pPr marL="0" indent="0">
              <a:buNone/>
            </a:pPr>
            <a:endParaRPr lang="ru-RU" sz="1400" dirty="0" smtClean="0"/>
          </a:p>
          <a:p>
            <a:endParaRPr lang="ru-RU" sz="1400" dirty="0"/>
          </a:p>
        </p:txBody>
      </p:sp>
    </p:spTree>
    <p:extLst>
      <p:ext uri="{BB962C8B-B14F-4D97-AF65-F5344CB8AC3E}">
        <p14:creationId xmlns:p14="http://schemas.microsoft.com/office/powerpoint/2010/main" val="30400655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579350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000" b="1" dirty="0"/>
              <a:t>Йога –единственно верный метод </a:t>
            </a:r>
          </a:p>
          <a:p>
            <a:r>
              <a:rPr lang="ru-RU" sz="2000" dirty="0"/>
              <a:t>1.17. "Изучившим все </a:t>
            </a:r>
            <a:r>
              <a:rPr lang="ru-RU" sz="2000" dirty="0" err="1"/>
              <a:t>Шастры</a:t>
            </a:r>
            <a:r>
              <a:rPr lang="ru-RU" sz="2000" dirty="0"/>
              <a:t> (учения) и хорошо их обдумавшим вновь и вновь, эта Йога-</a:t>
            </a:r>
            <a:r>
              <a:rPr lang="ru-RU" sz="2000" dirty="0" err="1"/>
              <a:t>Шастра</a:t>
            </a:r>
            <a:r>
              <a:rPr lang="ru-RU" sz="2000" dirty="0"/>
              <a:t> будет обнаружена как единственно верное и стойкое учение."</a:t>
            </a:r>
          </a:p>
          <a:p>
            <a:r>
              <a:rPr lang="ru-RU" sz="2000" dirty="0"/>
              <a:t>1.19. "Эта Йога-</a:t>
            </a:r>
            <a:r>
              <a:rPr lang="ru-RU" sz="2000" dirty="0" err="1"/>
              <a:t>Шастра</a:t>
            </a:r>
            <a:r>
              <a:rPr lang="ru-RU" sz="2000" dirty="0"/>
              <a:t>, которая излагается тебе, есть в Высшей степени тайное учение, которое во всех трёх мирах может быть открыто только духовным людям</a:t>
            </a:r>
            <a:r>
              <a:rPr lang="ru-RU" sz="2000" dirty="0" smtClean="0"/>
              <a:t>.»</a:t>
            </a:r>
          </a:p>
          <a:p>
            <a:pPr marL="0" indent="0">
              <a:buNone/>
            </a:pPr>
            <a:r>
              <a:rPr lang="ru-RU" sz="2000" b="1" dirty="0" smtClean="0"/>
              <a:t> Карма-</a:t>
            </a:r>
            <a:r>
              <a:rPr lang="ru-RU" sz="2000" b="1" dirty="0" err="1" smtClean="0"/>
              <a:t>канда</a:t>
            </a:r>
            <a:r>
              <a:rPr lang="ru-RU" sz="2000" b="1" dirty="0" smtClean="0"/>
              <a:t> (1.20-1.31)</a:t>
            </a:r>
          </a:p>
          <a:p>
            <a:pPr marL="0" indent="0">
              <a:buNone/>
            </a:pPr>
            <a:r>
              <a:rPr lang="ru-RU" sz="2000" b="1" dirty="0" smtClean="0"/>
              <a:t> </a:t>
            </a:r>
            <a:r>
              <a:rPr lang="ru-RU" sz="2000" b="1" dirty="0" err="1" smtClean="0"/>
              <a:t>Джнана</a:t>
            </a:r>
            <a:r>
              <a:rPr lang="ru-RU" sz="2000" b="1" dirty="0" smtClean="0"/>
              <a:t>–</a:t>
            </a:r>
            <a:r>
              <a:rPr lang="ru-RU" sz="2000" b="1" dirty="0" err="1" smtClean="0"/>
              <a:t>канда</a:t>
            </a:r>
            <a:r>
              <a:rPr lang="ru-RU" sz="2000" b="1" dirty="0" smtClean="0"/>
              <a:t> (1.32-1.61)</a:t>
            </a:r>
          </a:p>
          <a:p>
            <a:pPr marL="0" indent="0">
              <a:buNone/>
            </a:pPr>
            <a:r>
              <a:rPr lang="ru-RU" sz="2000" b="1" dirty="0" smtClean="0"/>
              <a:t> Йога и Майя (1.62-1.67)</a:t>
            </a:r>
          </a:p>
          <a:p>
            <a:pPr marL="0" indent="0">
              <a:buNone/>
            </a:pPr>
            <a:r>
              <a:rPr lang="ru-RU" sz="2000" b="1" dirty="0" smtClean="0"/>
              <a:t> Определение </a:t>
            </a:r>
            <a:r>
              <a:rPr lang="ru-RU" sz="2000" b="1" dirty="0" err="1" smtClean="0"/>
              <a:t>парамаханса</a:t>
            </a:r>
            <a:endParaRPr lang="ru-RU" sz="2000" b="1" dirty="0"/>
          </a:p>
          <a:p>
            <a:r>
              <a:rPr lang="ru-RU" sz="2000" dirty="0"/>
              <a:t>1.68. Когда некто освобожден от бесчисленных различений и состояний существования, таких как каста, личность и тому подобное,- тогда он может сказать, что он - незримый разум и чистое единство.</a:t>
            </a:r>
          </a:p>
        </p:txBody>
      </p:sp>
    </p:spTree>
    <p:extLst>
      <p:ext uri="{BB962C8B-B14F-4D97-AF65-F5344CB8AC3E}">
        <p14:creationId xmlns:p14="http://schemas.microsoft.com/office/powerpoint/2010/main" val="2514675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95936" y="-459432"/>
            <a:ext cx="4104456" cy="216024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5865515"/>
          </a:xfrm>
        </p:spPr>
        <p:txBody>
          <a:bodyPr>
            <a:normAutofit/>
          </a:bodyPr>
          <a:lstStyle/>
          <a:p>
            <a:r>
              <a:rPr lang="ru-RU" sz="2000" b="1" dirty="0" smtClean="0"/>
              <a:t>Возникновение или эволюция (1.69-1.96)</a:t>
            </a:r>
          </a:p>
          <a:p>
            <a:r>
              <a:rPr lang="ru-RU" sz="2000" dirty="0"/>
              <a:t>1.69. Владыка пожелал создать все свои творения. Из его воли </a:t>
            </a:r>
            <a:r>
              <a:rPr lang="ru-RU" sz="2000" dirty="0" smtClean="0"/>
              <a:t>появилась </a:t>
            </a:r>
            <a:r>
              <a:rPr lang="ru-RU" sz="2000" dirty="0"/>
              <a:t>и </a:t>
            </a:r>
            <a:r>
              <a:rPr lang="ru-RU" sz="2000" dirty="0" err="1"/>
              <a:t>Авидья</a:t>
            </a:r>
            <a:r>
              <a:rPr lang="ru-RU" sz="2000" dirty="0"/>
              <a:t> (неведение) - мать этого иллюзорного мира.</a:t>
            </a:r>
          </a:p>
        </p:txBody>
      </p:sp>
    </p:spTree>
    <p:extLst>
      <p:ext uri="{BB962C8B-B14F-4D97-AF65-F5344CB8AC3E}">
        <p14:creationId xmlns:p14="http://schemas.microsoft.com/office/powerpoint/2010/main" val="21232458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Глава 2.Микрокосм. </a:t>
            </a:r>
            <a:br>
              <a:rPr lang="ru-RU" dirty="0" smtClean="0"/>
            </a:br>
            <a:r>
              <a:rPr lang="ru-RU" dirty="0" smtClean="0"/>
              <a:t>( аф.2.1-2.54)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000" dirty="0"/>
              <a:t>2.1. В этом теле Меру - позвоночный столб - окружен семью островами. Там расположены реки, моря, горы, поля и владыки этих полей.</a:t>
            </a:r>
            <a:br>
              <a:rPr lang="ru-RU" sz="2000" dirty="0"/>
            </a:br>
            <a:r>
              <a:rPr lang="ru-RU" sz="2000" dirty="0" smtClean="0"/>
              <a:t>2.2</a:t>
            </a:r>
            <a:r>
              <a:rPr lang="ru-RU" sz="2000" dirty="0"/>
              <a:t>. Там - пророки и мудрецы, а также все звезды и планеты. Там – священные места паломничества; храмы и управляющие храмами.</a:t>
            </a:r>
            <a:br>
              <a:rPr lang="ru-RU" sz="2000" dirty="0"/>
            </a:br>
            <a:r>
              <a:rPr lang="ru-RU" sz="2000" dirty="0" smtClean="0"/>
              <a:t>2.3</a:t>
            </a:r>
            <a:r>
              <a:rPr lang="ru-RU" sz="2000" dirty="0"/>
              <a:t>. Солнце и луна, источники создания и разрушения, также движутся в теле. Эфир, воздух, огонь, вода и земля тоже тут.</a:t>
            </a:r>
            <a:br>
              <a:rPr lang="ru-RU" sz="2000" dirty="0"/>
            </a:br>
            <a:r>
              <a:rPr lang="ru-RU" sz="2000" dirty="0" smtClean="0"/>
              <a:t>2.4</a:t>
            </a:r>
            <a:r>
              <a:rPr lang="ru-RU" sz="2000" dirty="0"/>
              <a:t>. Все существа, которые обитают в трех мирах, тоже могут быть обнаружены в теле. Окружая Меру, они заняты своими делами.</a:t>
            </a:r>
            <a:br>
              <a:rPr lang="ru-RU" sz="2000" dirty="0"/>
            </a:br>
            <a:r>
              <a:rPr lang="ru-RU" sz="2000" dirty="0" smtClean="0"/>
              <a:t>2.5</a:t>
            </a:r>
            <a:r>
              <a:rPr lang="ru-RU" sz="2000" dirty="0"/>
              <a:t>. Обычные люди не знают этого. Знающий это - </a:t>
            </a:r>
            <a:r>
              <a:rPr lang="ru-RU" sz="2000" dirty="0" err="1"/>
              <a:t>йогин</a:t>
            </a:r>
            <a:r>
              <a:rPr lang="ru-RU" sz="2000" dirty="0" smtClean="0"/>
              <a:t>.</a:t>
            </a:r>
            <a:r>
              <a:rPr lang="ru-RU" sz="2000" b="1" dirty="0"/>
              <a:t> </a:t>
            </a:r>
            <a:endParaRPr lang="ru-RU" sz="2000" b="1" dirty="0" smtClean="0"/>
          </a:p>
          <a:p>
            <a:r>
              <a:rPr lang="ru-RU" sz="2000" dirty="0" smtClean="0"/>
              <a:t>2.37</a:t>
            </a:r>
            <a:r>
              <a:rPr lang="ru-RU" sz="2000" dirty="0"/>
              <a:t>. В этом теле обитает </a:t>
            </a:r>
            <a:r>
              <a:rPr lang="ru-RU" sz="2000" b="1" dirty="0" err="1"/>
              <a:t>Джива</a:t>
            </a:r>
            <a:r>
              <a:rPr lang="ru-RU" sz="2000" b="1" dirty="0"/>
              <a:t> (душа</a:t>
            </a:r>
            <a:r>
              <a:rPr lang="ru-RU" sz="2000" dirty="0"/>
              <a:t>) - всепроникающая, украшенная бесчисленными желаниями и прикованная к телу Кармой.</a:t>
            </a:r>
            <a:endParaRPr lang="ru-RU" sz="2000" dirty="0" smtClean="0"/>
          </a:p>
          <a:p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19647668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Глава3. ПРАКТИКА ЙОГИ.</a:t>
            </a:r>
            <a:br>
              <a:rPr lang="ru-RU" dirty="0" smtClean="0"/>
            </a:br>
            <a:r>
              <a:rPr lang="ru-RU" dirty="0" smtClean="0"/>
              <a:t>( аф.3.1-3.97)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dirty="0"/>
              <a:t>3.1. В сердце есть сверкающий лотос с 12 лепестками, на них - 12 букв: ка, </a:t>
            </a:r>
            <a:r>
              <a:rPr lang="ru-RU" dirty="0" err="1"/>
              <a:t>кха</a:t>
            </a:r>
            <a:r>
              <a:rPr lang="ru-RU" dirty="0"/>
              <a:t>, га, </a:t>
            </a:r>
            <a:r>
              <a:rPr lang="ru-RU" dirty="0" err="1"/>
              <a:t>гха</a:t>
            </a:r>
            <a:r>
              <a:rPr lang="ru-RU" dirty="0"/>
              <a:t>, на, </a:t>
            </a:r>
            <a:r>
              <a:rPr lang="ru-RU" dirty="0" err="1"/>
              <a:t>ча</a:t>
            </a:r>
            <a:r>
              <a:rPr lang="ru-RU" dirty="0"/>
              <a:t>, </a:t>
            </a:r>
            <a:r>
              <a:rPr lang="ru-RU" dirty="0" err="1"/>
              <a:t>чха</a:t>
            </a:r>
            <a:r>
              <a:rPr lang="ru-RU" dirty="0"/>
              <a:t>, </a:t>
            </a:r>
            <a:r>
              <a:rPr lang="ru-RU" dirty="0" err="1"/>
              <a:t>джа</a:t>
            </a:r>
            <a:r>
              <a:rPr lang="ru-RU" dirty="0"/>
              <a:t>, </a:t>
            </a:r>
            <a:r>
              <a:rPr lang="ru-RU" dirty="0" err="1"/>
              <a:t>джха</a:t>
            </a:r>
            <a:r>
              <a:rPr lang="ru-RU" dirty="0"/>
              <a:t>, на, та, </a:t>
            </a:r>
            <a:r>
              <a:rPr lang="ru-RU" dirty="0" err="1"/>
              <a:t>тха</a:t>
            </a:r>
            <a:r>
              <a:rPr lang="ru-RU" dirty="0"/>
              <a:t>. Здесь обитает </a:t>
            </a:r>
            <a:r>
              <a:rPr lang="ru-RU" dirty="0" err="1"/>
              <a:t>Прана</a:t>
            </a:r>
            <a:r>
              <a:rPr lang="ru-RU" dirty="0"/>
              <a:t>, украшенная разными желаниями, сопровождаемая прошлыми деяниями (Кармой), которая не имеет начала и соединена с </a:t>
            </a:r>
            <a:r>
              <a:rPr lang="ru-RU" dirty="0" err="1"/>
              <a:t>Ахамкарой</a:t>
            </a:r>
            <a:r>
              <a:rPr lang="ru-RU" dirty="0"/>
              <a:t> (самосознанием).</a:t>
            </a:r>
            <a:br>
              <a:rPr lang="ru-RU" dirty="0"/>
            </a:br>
            <a:endParaRPr lang="ru-RU" dirty="0" smtClean="0"/>
          </a:p>
          <a:p>
            <a:r>
              <a:rPr lang="ru-RU" dirty="0" smtClean="0"/>
              <a:t>Гуру</a:t>
            </a:r>
          </a:p>
          <a:p>
            <a:r>
              <a:rPr lang="ru-RU" dirty="0" err="1" smtClean="0"/>
              <a:t>Адхикари</a:t>
            </a:r>
            <a:endParaRPr lang="ru-RU" dirty="0" smtClean="0"/>
          </a:p>
          <a:p>
            <a:r>
              <a:rPr lang="ru-RU" dirty="0" smtClean="0"/>
              <a:t>Место</a:t>
            </a:r>
          </a:p>
          <a:p>
            <a:r>
              <a:rPr lang="ru-RU" dirty="0" err="1" smtClean="0"/>
              <a:t>Пранаяма</a:t>
            </a:r>
            <a:endParaRPr lang="ru-RU" dirty="0" smtClean="0"/>
          </a:p>
          <a:p>
            <a:r>
              <a:rPr lang="ru-RU" dirty="0" smtClean="0"/>
              <a:t>Вещи, от которых нужно отречься</a:t>
            </a:r>
          </a:p>
          <a:p>
            <a:r>
              <a:rPr lang="ru-RU" dirty="0" smtClean="0"/>
              <a:t>Средства</a:t>
            </a:r>
          </a:p>
          <a:p>
            <a:r>
              <a:rPr lang="ru-RU" dirty="0" smtClean="0"/>
              <a:t>Первая стадия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899073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5865515"/>
          </a:xfrm>
        </p:spPr>
        <p:txBody>
          <a:bodyPr>
            <a:normAutofit fontScale="92500" lnSpcReduction="10000"/>
          </a:bodyPr>
          <a:lstStyle/>
          <a:p>
            <a:r>
              <a:rPr lang="ru-RU" dirty="0" smtClean="0"/>
              <a:t>Вторая и третья стадия </a:t>
            </a:r>
          </a:p>
          <a:p>
            <a:r>
              <a:rPr lang="ru-RU" dirty="0" smtClean="0"/>
              <a:t>Вайю-</a:t>
            </a:r>
            <a:r>
              <a:rPr lang="ru-RU" dirty="0" err="1" smtClean="0"/>
              <a:t>сиддхи</a:t>
            </a:r>
            <a:endParaRPr lang="ru-RU" dirty="0" smtClean="0"/>
          </a:p>
          <a:p>
            <a:r>
              <a:rPr lang="ru-RU" dirty="0" err="1" smtClean="0"/>
              <a:t>Сиддхи</a:t>
            </a:r>
            <a:r>
              <a:rPr lang="ru-RU" dirty="0" smtClean="0"/>
              <a:t> или совершенства</a:t>
            </a:r>
          </a:p>
          <a:p>
            <a:r>
              <a:rPr lang="ru-RU" dirty="0" err="1" smtClean="0"/>
              <a:t>Гхата</a:t>
            </a:r>
            <a:r>
              <a:rPr lang="ru-RU" dirty="0" smtClean="0"/>
              <a:t> </a:t>
            </a:r>
            <a:r>
              <a:rPr lang="ru-RU" dirty="0" err="1" smtClean="0"/>
              <a:t>авастха</a:t>
            </a:r>
            <a:endParaRPr lang="ru-RU" dirty="0" smtClean="0"/>
          </a:p>
          <a:p>
            <a:r>
              <a:rPr lang="ru-RU" dirty="0" err="1" smtClean="0"/>
              <a:t>Паричайя</a:t>
            </a:r>
            <a:endParaRPr lang="ru-RU" dirty="0" smtClean="0"/>
          </a:p>
          <a:p>
            <a:r>
              <a:rPr lang="ru-RU" dirty="0" err="1" smtClean="0"/>
              <a:t>Нишпатти</a:t>
            </a:r>
            <a:endParaRPr lang="ru-RU" dirty="0" smtClean="0"/>
          </a:p>
          <a:p>
            <a:r>
              <a:rPr lang="ru-RU" dirty="0" err="1" smtClean="0"/>
              <a:t>Асаны</a:t>
            </a:r>
            <a:endParaRPr lang="ru-RU" dirty="0" smtClean="0"/>
          </a:p>
          <a:p>
            <a:r>
              <a:rPr lang="ru-RU" dirty="0" err="1" smtClean="0"/>
              <a:t>Сиддхасана</a:t>
            </a:r>
            <a:endParaRPr lang="ru-RU" dirty="0" smtClean="0"/>
          </a:p>
          <a:p>
            <a:r>
              <a:rPr lang="ru-RU" dirty="0" err="1" smtClean="0"/>
              <a:t>Падмасана</a:t>
            </a:r>
            <a:endParaRPr lang="ru-RU" dirty="0" smtClean="0"/>
          </a:p>
          <a:p>
            <a:r>
              <a:rPr lang="ru-RU" dirty="0" err="1" smtClean="0"/>
              <a:t>Уграсана</a:t>
            </a:r>
            <a:r>
              <a:rPr lang="ru-RU" dirty="0" smtClean="0"/>
              <a:t> </a:t>
            </a:r>
          </a:p>
          <a:p>
            <a:r>
              <a:rPr lang="ru-RU" dirty="0" err="1" smtClean="0"/>
              <a:t>Свастикасана</a:t>
            </a:r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9682171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764704"/>
            <a:ext cx="7128792" cy="1152128"/>
          </a:xfrm>
        </p:spPr>
        <p:txBody>
          <a:bodyPr>
            <a:noAutofit/>
          </a:bodyPr>
          <a:lstStyle/>
          <a:p>
            <a:r>
              <a:rPr lang="ru-RU" dirty="0" smtClean="0"/>
              <a:t>Глава 4. Мудры</a:t>
            </a:r>
            <a:br>
              <a:rPr lang="ru-RU" dirty="0" smtClean="0"/>
            </a:br>
            <a:r>
              <a:rPr lang="ru-RU" dirty="0" smtClean="0"/>
              <a:t>аф.4.1-4.58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2420888"/>
            <a:ext cx="8291264" cy="3705275"/>
          </a:xfrm>
        </p:spPr>
        <p:txBody>
          <a:bodyPr>
            <a:normAutofit fontScale="92500" lnSpcReduction="20000"/>
          </a:bodyPr>
          <a:lstStyle/>
          <a:p>
            <a:r>
              <a:rPr lang="ru-RU" sz="2200" dirty="0" err="1" smtClean="0"/>
              <a:t>Йони</a:t>
            </a:r>
            <a:r>
              <a:rPr lang="ru-RU" sz="2200" dirty="0" smtClean="0"/>
              <a:t> –мудра. </a:t>
            </a:r>
          </a:p>
          <a:p>
            <a:r>
              <a:rPr lang="ru-RU" sz="2200" dirty="0" smtClean="0"/>
              <a:t>Пробуждение </a:t>
            </a:r>
            <a:r>
              <a:rPr lang="ru-RU" sz="2200" dirty="0" err="1" smtClean="0"/>
              <a:t>кундалини</a:t>
            </a:r>
            <a:r>
              <a:rPr lang="ru-RU" sz="2200" dirty="0" smtClean="0"/>
              <a:t>.</a:t>
            </a:r>
          </a:p>
          <a:p>
            <a:r>
              <a:rPr lang="ru-RU" sz="2200" dirty="0" smtClean="0"/>
              <a:t>Маха-мудра</a:t>
            </a:r>
          </a:p>
          <a:p>
            <a:r>
              <a:rPr lang="ru-RU" sz="2200" dirty="0" smtClean="0"/>
              <a:t>Маха-</a:t>
            </a:r>
            <a:r>
              <a:rPr lang="ru-RU" sz="2200" dirty="0" err="1" smtClean="0"/>
              <a:t>бандха</a:t>
            </a:r>
            <a:endParaRPr lang="ru-RU" sz="2200" dirty="0" smtClean="0"/>
          </a:p>
          <a:p>
            <a:r>
              <a:rPr lang="ru-RU" sz="2200" dirty="0" smtClean="0"/>
              <a:t>Маха-</a:t>
            </a:r>
            <a:r>
              <a:rPr lang="ru-RU" sz="2200" dirty="0" err="1" smtClean="0"/>
              <a:t>ведха</a:t>
            </a:r>
            <a:endParaRPr lang="ru-RU" sz="2200" dirty="0" smtClean="0"/>
          </a:p>
          <a:p>
            <a:r>
              <a:rPr lang="ru-RU" sz="2200" dirty="0" err="1" smtClean="0"/>
              <a:t>Кхечари</a:t>
            </a:r>
            <a:r>
              <a:rPr lang="ru-RU" sz="2200" dirty="0" smtClean="0"/>
              <a:t>-мудра</a:t>
            </a:r>
          </a:p>
          <a:p>
            <a:r>
              <a:rPr lang="ru-RU" sz="2200" dirty="0" smtClean="0"/>
              <a:t>Джаландхара-</a:t>
            </a:r>
            <a:r>
              <a:rPr lang="ru-RU" sz="2200" dirty="0" err="1" smtClean="0"/>
              <a:t>бандха</a:t>
            </a:r>
            <a:endParaRPr lang="ru-RU" sz="2200" dirty="0" smtClean="0"/>
          </a:p>
          <a:p>
            <a:r>
              <a:rPr lang="ru-RU" sz="2200" dirty="0" smtClean="0"/>
              <a:t>Мула-</a:t>
            </a:r>
            <a:r>
              <a:rPr lang="ru-RU" sz="2200" dirty="0" err="1" smtClean="0"/>
              <a:t>Бандха</a:t>
            </a:r>
            <a:endParaRPr lang="ru-RU" sz="2200" dirty="0" smtClean="0"/>
          </a:p>
          <a:p>
            <a:r>
              <a:rPr lang="ru-RU" sz="2200" dirty="0" err="1" smtClean="0"/>
              <a:t>Випарита-Карани</a:t>
            </a:r>
            <a:endParaRPr lang="ru-RU" sz="2200" dirty="0" smtClean="0"/>
          </a:p>
          <a:p>
            <a:r>
              <a:rPr lang="ru-RU" sz="2200" dirty="0" err="1" smtClean="0"/>
              <a:t>Уддияна-Бандха</a:t>
            </a:r>
            <a:endParaRPr lang="ru-RU" sz="2200" dirty="0" smtClean="0"/>
          </a:p>
          <a:p>
            <a:r>
              <a:rPr lang="ru-RU" sz="2200" dirty="0" err="1" smtClean="0"/>
              <a:t>Шакти</a:t>
            </a:r>
            <a:r>
              <a:rPr lang="ru-RU" sz="2200" dirty="0" smtClean="0"/>
              <a:t>-</a:t>
            </a:r>
            <a:r>
              <a:rPr lang="ru-RU" sz="2200" dirty="0" err="1" smtClean="0"/>
              <a:t>Чалани</a:t>
            </a:r>
            <a:r>
              <a:rPr lang="ru-RU" sz="2200" dirty="0" smtClean="0"/>
              <a:t>-Мудра</a:t>
            </a:r>
          </a:p>
          <a:p>
            <a:endParaRPr lang="ru-RU" sz="2200" dirty="0"/>
          </a:p>
        </p:txBody>
      </p:sp>
    </p:spTree>
    <p:extLst>
      <p:ext uri="{BB962C8B-B14F-4D97-AF65-F5344CB8AC3E}">
        <p14:creationId xmlns:p14="http://schemas.microsoft.com/office/powerpoint/2010/main" val="15556035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ГЛАВА 5. САДХАНА.</a:t>
            </a:r>
            <a:br>
              <a:rPr lang="ru-RU" dirty="0" smtClean="0"/>
            </a:br>
            <a:r>
              <a:rPr lang="ru-RU" dirty="0" smtClean="0"/>
              <a:t>(</a:t>
            </a:r>
            <a:r>
              <a:rPr lang="ru-RU" dirty="0" err="1" smtClean="0"/>
              <a:t>аф</a:t>
            </a:r>
            <a:r>
              <a:rPr lang="ru-RU" dirty="0" smtClean="0"/>
              <a:t>. 5.1-5.212)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ru-RU" sz="2000" dirty="0" smtClean="0"/>
              <a:t>Помехи в йоге</a:t>
            </a:r>
          </a:p>
          <a:p>
            <a:r>
              <a:rPr lang="ru-RU" sz="2000" dirty="0" smtClean="0"/>
              <a:t>Четыре вида йоги</a:t>
            </a:r>
          </a:p>
          <a:p>
            <a:r>
              <a:rPr lang="ru-RU" sz="2000" dirty="0" smtClean="0"/>
              <a:t>Четыре типа учеников</a:t>
            </a:r>
          </a:p>
          <a:p>
            <a:r>
              <a:rPr lang="ru-RU" sz="2000" dirty="0" err="1" smtClean="0"/>
              <a:t>Практикопасана</a:t>
            </a:r>
            <a:endParaRPr lang="ru-RU" sz="2000" dirty="0" smtClean="0"/>
          </a:p>
          <a:p>
            <a:r>
              <a:rPr lang="ru-RU" sz="2000" dirty="0" smtClean="0"/>
              <a:t>Раджа-йога</a:t>
            </a:r>
          </a:p>
          <a:p>
            <a:r>
              <a:rPr lang="ru-RU" sz="2000" dirty="0" smtClean="0"/>
              <a:t>Тайна</a:t>
            </a:r>
          </a:p>
          <a:p>
            <a:r>
              <a:rPr lang="ru-RU" sz="2000" dirty="0" smtClean="0"/>
              <a:t>Различные виды </a:t>
            </a:r>
            <a:r>
              <a:rPr lang="ru-RU" sz="2000" dirty="0" err="1" smtClean="0"/>
              <a:t>дхараны</a:t>
            </a:r>
            <a:endParaRPr lang="ru-RU" sz="2000" dirty="0" smtClean="0"/>
          </a:p>
          <a:p>
            <a:r>
              <a:rPr lang="ru-RU" sz="2000" dirty="0" smtClean="0"/>
              <a:t>Шесть </a:t>
            </a:r>
            <a:r>
              <a:rPr lang="ru-RU" sz="2000" dirty="0" err="1" smtClean="0"/>
              <a:t>чакр</a:t>
            </a:r>
            <a:r>
              <a:rPr lang="ru-RU" sz="2000" dirty="0" smtClean="0"/>
              <a:t> ( </a:t>
            </a:r>
            <a:r>
              <a:rPr lang="ru-RU" sz="2000" dirty="0" err="1" smtClean="0"/>
              <a:t>муладхара</a:t>
            </a:r>
            <a:r>
              <a:rPr lang="ru-RU" sz="2000" dirty="0" smtClean="0"/>
              <a:t>, </a:t>
            </a:r>
            <a:r>
              <a:rPr lang="ru-RU" sz="2000" dirty="0" err="1" smtClean="0"/>
              <a:t>свадхистхана</a:t>
            </a:r>
            <a:r>
              <a:rPr lang="ru-RU" sz="2000" dirty="0" smtClean="0"/>
              <a:t>, </a:t>
            </a:r>
            <a:r>
              <a:rPr lang="ru-RU" sz="2000" dirty="0" err="1" smtClean="0"/>
              <a:t>манипура</a:t>
            </a:r>
            <a:r>
              <a:rPr lang="ru-RU" sz="2000" dirty="0" smtClean="0"/>
              <a:t>, </a:t>
            </a:r>
            <a:r>
              <a:rPr lang="ru-RU" sz="2000" dirty="0" err="1" smtClean="0"/>
              <a:t>анахата</a:t>
            </a:r>
            <a:r>
              <a:rPr lang="ru-RU" sz="2000" dirty="0" smtClean="0"/>
              <a:t>, </a:t>
            </a:r>
            <a:r>
              <a:rPr lang="ru-RU" sz="2000" dirty="0" err="1" smtClean="0"/>
              <a:t>вишуддха</a:t>
            </a:r>
            <a:r>
              <a:rPr lang="ru-RU" sz="2000" dirty="0" smtClean="0"/>
              <a:t>, </a:t>
            </a:r>
            <a:r>
              <a:rPr lang="ru-RU" sz="2000" dirty="0" err="1" smtClean="0"/>
              <a:t>аджна</a:t>
            </a:r>
            <a:r>
              <a:rPr lang="ru-RU" sz="2000" dirty="0" smtClean="0"/>
              <a:t>)</a:t>
            </a:r>
          </a:p>
          <a:p>
            <a:r>
              <a:rPr lang="ru-RU" sz="2000" dirty="0" err="1" smtClean="0"/>
              <a:t>Сахасрара</a:t>
            </a:r>
            <a:endParaRPr lang="ru-RU" sz="2000" dirty="0" smtClean="0"/>
          </a:p>
          <a:p>
            <a:r>
              <a:rPr lang="ru-RU" sz="2000" dirty="0" smtClean="0"/>
              <a:t>Тайное </a:t>
            </a:r>
            <a:r>
              <a:rPr lang="ru-RU" sz="2000" dirty="0" err="1" smtClean="0"/>
              <a:t>тривени</a:t>
            </a:r>
            <a:r>
              <a:rPr lang="ru-RU" sz="2000" dirty="0" smtClean="0"/>
              <a:t> : </a:t>
            </a:r>
            <a:r>
              <a:rPr lang="ru-RU" sz="2000" dirty="0" err="1" smtClean="0"/>
              <a:t>прайаг</a:t>
            </a:r>
            <a:endParaRPr lang="ru-RU" sz="2000" dirty="0" smtClean="0"/>
          </a:p>
          <a:p>
            <a:r>
              <a:rPr lang="ru-RU" sz="2000" dirty="0" smtClean="0"/>
              <a:t>Мистическая луна</a:t>
            </a:r>
          </a:p>
          <a:p>
            <a:r>
              <a:rPr lang="ru-RU" sz="2000" dirty="0" smtClean="0"/>
              <a:t>Мистическая гора </a:t>
            </a:r>
            <a:r>
              <a:rPr lang="ru-RU" sz="2000" dirty="0" err="1" smtClean="0"/>
              <a:t>кайласа</a:t>
            </a:r>
            <a:endParaRPr lang="ru-RU" sz="2000" dirty="0" smtClean="0"/>
          </a:p>
          <a:p>
            <a:r>
              <a:rPr lang="ru-RU" sz="2000" dirty="0" smtClean="0"/>
              <a:t>Раджа –йога</a:t>
            </a:r>
          </a:p>
          <a:p>
            <a:r>
              <a:rPr lang="ru-RU" sz="2000" dirty="0" err="1" smtClean="0"/>
              <a:t>Раджадхирадж</a:t>
            </a:r>
            <a:r>
              <a:rPr lang="ru-RU" sz="2000" dirty="0" smtClean="0"/>
              <a:t>-йога</a:t>
            </a:r>
          </a:p>
          <a:p>
            <a:r>
              <a:rPr lang="ru-RU" sz="2000" dirty="0" smtClean="0"/>
              <a:t>Мантра</a:t>
            </a:r>
          </a:p>
          <a:p>
            <a:endParaRPr lang="ru-RU" sz="2000" dirty="0" smtClean="0"/>
          </a:p>
          <a:p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083145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1722</TotalTime>
  <Words>427</Words>
  <Application>Microsoft Office PowerPoint</Application>
  <PresentationFormat>Экран (4:3)</PresentationFormat>
  <Paragraphs>80</Paragraphs>
  <Slides>9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Тема Office</vt:lpstr>
      <vt:lpstr>Шива Самхита  </vt:lpstr>
      <vt:lpstr>Глава 1. Единственное существование.                    Афоризмы 1.1-1.96</vt:lpstr>
      <vt:lpstr>Презентация PowerPoint</vt:lpstr>
      <vt:lpstr> </vt:lpstr>
      <vt:lpstr>Глава 2.Микрокосм.  ( аф.2.1-2.54)</vt:lpstr>
      <vt:lpstr>Глава3. ПРАКТИКА ЙОГИ. ( аф.3.1-3.97)</vt:lpstr>
      <vt:lpstr>Презентация PowerPoint</vt:lpstr>
      <vt:lpstr>Глава 4. Мудры аф.4.1-4.58</vt:lpstr>
      <vt:lpstr>ГЛАВА 5. САДХАНА. (аф. 5.1-5.212)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User</cp:lastModifiedBy>
  <cp:revision>19</cp:revision>
  <dcterms:created xsi:type="dcterms:W3CDTF">2022-04-28T18:40:21Z</dcterms:created>
  <dcterms:modified xsi:type="dcterms:W3CDTF">2022-06-23T21:53:18Z</dcterms:modified>
</cp:coreProperties>
</file>